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1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4718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7883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0247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1286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0677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8314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684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569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4921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3529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378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818FF-70E8-42F4-9615-06347A57A639}" type="datetimeFigureOut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0468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346"/>
          <a:stretch/>
        </p:blipFill>
        <p:spPr>
          <a:xfrm>
            <a:off x="2093382" y="864703"/>
            <a:ext cx="8005233" cy="6017651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7318"/>
            <a:ext cx="12192000" cy="85738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en-US" altLang="ja-JP" dirty="0" smtClean="0">
                <a:latin typeface="Arial Black" panose="020B0A04020102020204" pitchFamily="34" charset="0"/>
              </a:rPr>
              <a:t>NO</a:t>
            </a:r>
            <a:r>
              <a:rPr kumimoji="1" lang="en-US" altLang="ja-JP" baseline="-25000" dirty="0" smtClean="0">
                <a:latin typeface="Arial Black" panose="020B0A04020102020204" pitchFamily="34" charset="0"/>
              </a:rPr>
              <a:t>2</a:t>
            </a:r>
            <a:r>
              <a:rPr kumimoji="1" lang="en-US" altLang="ja-JP" dirty="0" smtClean="0">
                <a:latin typeface="Arial Black" panose="020B0A04020102020204" pitchFamily="34" charset="0"/>
              </a:rPr>
              <a:t> time series</a:t>
            </a:r>
            <a:endParaRPr kumimoji="1" lang="ja-JP" altLang="en-US" dirty="0">
              <a:latin typeface="Arial Black" panose="020B0A04020102020204" pitchFamily="34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016001" y="4487333"/>
            <a:ext cx="10634133" cy="144655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ja-JP" sz="4400" dirty="0">
                <a:latin typeface="Arial" panose="020B0604020202020204" pitchFamily="34" charset="0"/>
                <a:cs typeface="Arial" panose="020B0604020202020204" pitchFamily="34" charset="0"/>
              </a:rPr>
              <a:t>It was raining this </a:t>
            </a:r>
            <a:r>
              <a:rPr lang="en-US" altLang="ja-JP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weekend.</a:t>
            </a:r>
            <a:endParaRPr kumimoji="1" lang="en-US" altLang="ja-JP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sz="4400" dirty="0">
                <a:latin typeface="Arial" panose="020B0604020202020204" pitchFamily="34" charset="0"/>
                <a:cs typeface="Arial" panose="020B0604020202020204" pitchFamily="34" charset="0"/>
              </a:rPr>
              <a:t>Therefore, data was not taken.</a:t>
            </a:r>
            <a:endParaRPr kumimoji="1" lang="ja-JP" alt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3576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469"/>
          <a:stretch/>
        </p:blipFill>
        <p:spPr>
          <a:xfrm>
            <a:off x="2093380" y="864703"/>
            <a:ext cx="8005233" cy="600667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7318"/>
            <a:ext cx="12192000" cy="85738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en-US" altLang="ja-JP" dirty="0" smtClean="0">
                <a:latin typeface="Arial Black" panose="020B0A04020102020204" pitchFamily="34" charset="0"/>
              </a:rPr>
              <a:t>HCHO time series</a:t>
            </a:r>
            <a:endParaRPr kumimoji="1" lang="ja-JP" altLang="en-US" dirty="0">
              <a:latin typeface="Arial Black" panose="020B0A04020102020204" pitchFamily="34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16001" y="4487333"/>
            <a:ext cx="10634133" cy="144655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ja-JP" sz="4400" dirty="0">
                <a:latin typeface="Arial" panose="020B0604020202020204" pitchFamily="34" charset="0"/>
                <a:cs typeface="Arial" panose="020B0604020202020204" pitchFamily="34" charset="0"/>
              </a:rPr>
              <a:t>It was raining this </a:t>
            </a:r>
            <a:r>
              <a:rPr lang="en-US" altLang="ja-JP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weekend.</a:t>
            </a:r>
            <a:endParaRPr kumimoji="1" lang="en-US" altLang="ja-JP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sz="4400" dirty="0">
                <a:latin typeface="Arial" panose="020B0604020202020204" pitchFamily="34" charset="0"/>
                <a:cs typeface="Arial" panose="020B0604020202020204" pitchFamily="34" charset="0"/>
              </a:rPr>
              <a:t>Therefore, data was not taken.</a:t>
            </a:r>
            <a:endParaRPr kumimoji="1" lang="ja-JP" alt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09775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32</Words>
  <Application>Microsoft Office PowerPoint</Application>
  <PresentationFormat>ワイド画面</PresentationFormat>
  <Paragraphs>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游ゴシック</vt:lpstr>
      <vt:lpstr>游ゴシック Light</vt:lpstr>
      <vt:lpstr>Arial</vt:lpstr>
      <vt:lpstr>Arial Black</vt:lpstr>
      <vt:lpstr>Office テーマ</vt:lpstr>
      <vt:lpstr>NO2 time series</vt:lpstr>
      <vt:lpstr>HCHO time series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HYSPRIT</dc:title>
  <dc:creator>Yonekawa</dc:creator>
  <cp:lastModifiedBy>YONEKAWA</cp:lastModifiedBy>
  <cp:revision>13</cp:revision>
  <dcterms:created xsi:type="dcterms:W3CDTF">2018-11-14T06:41:18Z</dcterms:created>
  <dcterms:modified xsi:type="dcterms:W3CDTF">2019-11-25T01:12:42Z</dcterms:modified>
</cp:coreProperties>
</file>